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49" autoAdjust="0"/>
  </p:normalViewPr>
  <p:slideViewPr>
    <p:cSldViewPr>
      <p:cViewPr varScale="1">
        <p:scale>
          <a:sx n="66" d="100"/>
          <a:sy n="66" d="100"/>
        </p:scale>
        <p:origin x="7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FC8A1-7F2A-4696-B6B0-A798598292DA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FB57F-8A3C-4576-BB6A-E055143CB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6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FB57F-8A3C-4576-BB6A-E055143CBE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2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784-3B4B-4EA6-97ED-5231F1B8E210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ADC1-0E1D-4CB8-B7ED-4EFDA373F0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784-3B4B-4EA6-97ED-5231F1B8E210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ADC1-0E1D-4CB8-B7ED-4EFDA373F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784-3B4B-4EA6-97ED-5231F1B8E210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ADC1-0E1D-4CB8-B7ED-4EFDA373F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784-3B4B-4EA6-97ED-5231F1B8E210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ADC1-0E1D-4CB8-B7ED-4EFDA373F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784-3B4B-4EA6-97ED-5231F1B8E210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49ADC1-0E1D-4CB8-B7ED-4EFDA373F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784-3B4B-4EA6-97ED-5231F1B8E210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ADC1-0E1D-4CB8-B7ED-4EFDA373F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784-3B4B-4EA6-97ED-5231F1B8E210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ADC1-0E1D-4CB8-B7ED-4EFDA373F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784-3B4B-4EA6-97ED-5231F1B8E210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ADC1-0E1D-4CB8-B7ED-4EFDA373F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784-3B4B-4EA6-97ED-5231F1B8E210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ADC1-0E1D-4CB8-B7ED-4EFDA373F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784-3B4B-4EA6-97ED-5231F1B8E210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ADC1-0E1D-4CB8-B7ED-4EFDA373F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E784-3B4B-4EA6-97ED-5231F1B8E210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ADC1-0E1D-4CB8-B7ED-4EFDA373F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80E784-3B4B-4EA6-97ED-5231F1B8E210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49ADC1-0E1D-4CB8-B7ED-4EFDA373F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4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229600" cy="1828800"/>
          </a:xfrm>
        </p:spPr>
        <p:txBody>
          <a:bodyPr/>
          <a:lstStyle/>
          <a:p>
            <a:r>
              <a:rPr lang="en-US" dirty="0"/>
              <a:t>DESIGN-TEK, INC.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629400" cy="1752600"/>
          </a:xfrm>
        </p:spPr>
        <p:txBody>
          <a:bodyPr>
            <a:normAutofit fontScale="925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/>
              <a:t> MOTION CONTROL PRODUCTS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ENGINEERING/DESIGN  SERVICES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DESIGN</a:t>
            </a:r>
            <a:r>
              <a:rPr lang="en-US" baseline="0" dirty="0"/>
              <a:t> PRODUCTS FOR CUSTOMERS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362075"/>
          </a:xfrm>
        </p:spPr>
        <p:txBody>
          <a:bodyPr/>
          <a:lstStyle/>
          <a:p>
            <a:r>
              <a:rPr lang="en-US" dirty="0"/>
              <a:t>INDUSTRIES SERVED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43200"/>
            <a:ext cx="7772400" cy="3124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 AEROSPACE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MEDICAL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FACTORY AUTOMATION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SPACE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NATIONAL LABS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NASA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CONTACT US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2120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DESIGN-TEK, INC.</a:t>
            </a:r>
          </a:p>
          <a:p>
            <a:endParaRPr lang="en-US" dirty="0"/>
          </a:p>
          <a:p>
            <a:r>
              <a:rPr lang="en-US" dirty="0"/>
              <a:t>E-MAIL:  RON.DTI@COMCAST.NET</a:t>
            </a:r>
          </a:p>
          <a:p>
            <a:r>
              <a:rPr lang="en-US" dirty="0"/>
              <a:t>PH: 503-487-6907</a:t>
            </a:r>
          </a:p>
          <a:p>
            <a:r>
              <a:rPr lang="en-US" dirty="0"/>
              <a:t>FAX: 503-487-6589</a:t>
            </a:r>
          </a:p>
          <a:p>
            <a:r>
              <a:rPr lang="en-US" dirty="0"/>
              <a:t>WWW.DESIGN-TEK.COM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762000"/>
          </a:xfrm>
        </p:spPr>
        <p:txBody>
          <a:bodyPr/>
          <a:lstStyle/>
          <a:p>
            <a:r>
              <a:rPr lang="en-US" dirty="0"/>
              <a:t>SERVICES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7848600" cy="3048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GENERAL ENGINEERING, DESIGN, AND DRAFTING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PRODUCT DEVELOPMENT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MACHINE DESIGN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TEST EQUIPMENT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PROTOTYPE FABRICATION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RAPID PROTOTYPING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PRODUCTS (STANDARD &amp; CUSTOM)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228599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GEARHEADS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X-Y TABLES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ROTARY TABLES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ACTUATORS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CUSTOM ACCESSORIES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153400" cy="1362075"/>
          </a:xfrm>
        </p:spPr>
        <p:txBody>
          <a:bodyPr>
            <a:normAutofit/>
          </a:bodyPr>
          <a:lstStyle/>
          <a:p>
            <a:r>
              <a:rPr lang="en-US" sz="3200" dirty="0"/>
              <a:t>GEARHEADS (STANDARD &amp; CUSTOM)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95600"/>
            <a:ext cx="7772400" cy="150018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PLANETARY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SPUR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WORM BOXES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762000"/>
          </a:xfrm>
        </p:spPr>
        <p:txBody>
          <a:bodyPr/>
          <a:lstStyle/>
          <a:p>
            <a:r>
              <a:rPr lang="en-US" sz="3200" dirty="0"/>
              <a:t>X-Y TABLE – MECHANICAL DRIVES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90800"/>
            <a:ext cx="7772400" cy="188118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LEAD SCREW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BELT DRIVE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CABLE DRIVE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RACK &amp; PINION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72400" cy="914400"/>
          </a:xfrm>
        </p:spPr>
        <p:txBody>
          <a:bodyPr/>
          <a:lstStyle/>
          <a:p>
            <a:r>
              <a:rPr lang="en-US" sz="3600" dirty="0"/>
              <a:t>ROTARY TABLES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43200"/>
            <a:ext cx="7772400" cy="1500187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SPUR GEAR DRIVE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WORM GEAR DRIVE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dirty="0"/>
              <a:t>OPTIONS: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THRU CENTER HOLE IN TABLE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n\Desktop\IMAGES FOR POWER POINT2013\17pg0100-5007 fl 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7" y="228784"/>
            <a:ext cx="2451497" cy="20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n\Desktop\IMAGES FOR POWER POINT2013\17RG OP BB PG NEED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9092"/>
            <a:ext cx="2250546" cy="16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on\Desktop\IMAGES FOR POWER POINT2013\23pg0100-1542 rd 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3" y="4637459"/>
            <a:ext cx="2252108" cy="192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on\Desktop\IMAGES FOR POWER POINT2013\P1010057 XY TABLE CROPP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04" y="2553117"/>
            <a:ext cx="2362201" cy="17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on\Desktop\IMAGES FOR POWER POINT2013\23pg0100-5006 FL 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72" y="445693"/>
            <a:ext cx="2403260" cy="18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Ron\Desktop\IMAGES FOR POWER POINT2013\ROTARY TABLE ASSY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20" y="4654810"/>
            <a:ext cx="2501661" cy="18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D:\_1A 3 fold brochure &amp; Power Point 2012\IMAGES FOR POWER POINT2013\ACTUATOR BUG ASSY 1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0" y="2484716"/>
            <a:ext cx="2408870" cy="18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 descr="D:\_1A 3 fold brochure &amp; Power Point 2012\IMAGES FOR POWER POINT2013\LS304XYASSY 1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65382"/>
            <a:ext cx="1904431" cy="19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D:\_1A 3 fold brochure &amp; Power Point 2012\IMAGES FOR POWER POINT2013\TS1002 FIXTURE 1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93" y="2532240"/>
            <a:ext cx="2352853" cy="175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72400" cy="838200"/>
          </a:xfrm>
        </p:spPr>
        <p:txBody>
          <a:bodyPr/>
          <a:lstStyle/>
          <a:p>
            <a:r>
              <a:rPr lang="en-US" dirty="0"/>
              <a:t>CUSTOM ACCESSORIES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90800"/>
            <a:ext cx="7772400" cy="2503487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SPLINES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SPUR/ HELICAL GEARS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WORM GEAR SETS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HELICAL GEARS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BEVEL GEARS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SPROCKETS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TIMING BELT PULLEYS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COMPOUND TIMING BELT PULLEYS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V BELT PULLEYS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BULL GEAR ARRANGEMENTS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779397"/>
              </p:ext>
            </p:extLst>
          </p:nvPr>
        </p:nvGraphicFramePr>
        <p:xfrm>
          <a:off x="6248400" y="4572000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Acrobat Document" r:id="rId3" imgW="7543732" imgH="5829300" progId="AcroExch.Document.7">
                  <p:embed/>
                </p:oleObj>
              </mc:Choice>
              <mc:Fallback>
                <p:oleObj name="Acrobat Document" r:id="rId3" imgW="7543732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8400" y="4572000"/>
                        <a:ext cx="25146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887431"/>
              </p:ext>
            </p:extLst>
          </p:nvPr>
        </p:nvGraphicFramePr>
        <p:xfrm>
          <a:off x="3352800" y="4572000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Acrobat Document" r:id="rId5" imgW="7543732" imgH="5829300" progId="AcroExch.Document.7">
                  <p:embed/>
                </p:oleObj>
              </mc:Choice>
              <mc:Fallback>
                <p:oleObj name="Acrobat Document" r:id="rId5" imgW="7543732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4572000"/>
                        <a:ext cx="25146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21186"/>
              </p:ext>
            </p:extLst>
          </p:nvPr>
        </p:nvGraphicFramePr>
        <p:xfrm>
          <a:off x="6248400" y="2438400"/>
          <a:ext cx="2438400" cy="188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Acrobat Document" r:id="rId7" imgW="7543732" imgH="5829300" progId="AcroExch.Document.7">
                  <p:embed/>
                </p:oleObj>
              </mc:Choice>
              <mc:Fallback>
                <p:oleObj name="Acrobat Document" r:id="rId7" imgW="7543732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8400" y="2438400"/>
                        <a:ext cx="2438400" cy="1884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353062"/>
              </p:ext>
            </p:extLst>
          </p:nvPr>
        </p:nvGraphicFramePr>
        <p:xfrm>
          <a:off x="3352800" y="2438400"/>
          <a:ext cx="2479674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Acrobat Document" r:id="rId9" imgW="7543732" imgH="5829300" progId="AcroExch.Document.7">
                  <p:embed/>
                </p:oleObj>
              </mc:Choice>
              <mc:Fallback>
                <p:oleObj name="Acrobat Document" r:id="rId9" imgW="7543732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52800" y="2438400"/>
                        <a:ext cx="2479674" cy="191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02344"/>
              </p:ext>
            </p:extLst>
          </p:nvPr>
        </p:nvGraphicFramePr>
        <p:xfrm>
          <a:off x="304800" y="4495800"/>
          <a:ext cx="2563904" cy="198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Acrobat Document" r:id="rId11" imgW="7543732" imgH="5829300" progId="AcroExch.Document.7">
                  <p:embed/>
                </p:oleObj>
              </mc:Choice>
              <mc:Fallback>
                <p:oleObj name="Acrobat Document" r:id="rId11" imgW="7543732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" y="4495800"/>
                        <a:ext cx="2563904" cy="1981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383277"/>
              </p:ext>
            </p:extLst>
          </p:nvPr>
        </p:nvGraphicFramePr>
        <p:xfrm>
          <a:off x="304800" y="2438400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Acrobat Document" r:id="rId13" imgW="7543732" imgH="5829300" progId="AcroExch.Document.7">
                  <p:embed/>
                </p:oleObj>
              </mc:Choice>
              <mc:Fallback>
                <p:oleObj name="Acrobat Document" r:id="rId13" imgW="7543732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800" y="2438400"/>
                        <a:ext cx="25146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23757"/>
              </p:ext>
            </p:extLst>
          </p:nvPr>
        </p:nvGraphicFramePr>
        <p:xfrm>
          <a:off x="304800" y="304800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Acrobat Document" r:id="rId15" imgW="7543732" imgH="5829300" progId="AcroExch.Document.7">
                  <p:embed/>
                </p:oleObj>
              </mc:Choice>
              <mc:Fallback>
                <p:oleObj name="Acrobat Document" r:id="rId15" imgW="7543732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4800" y="304800"/>
                        <a:ext cx="25146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768928"/>
              </p:ext>
            </p:extLst>
          </p:nvPr>
        </p:nvGraphicFramePr>
        <p:xfrm>
          <a:off x="6248400" y="381000"/>
          <a:ext cx="2473325" cy="1911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Acrobat Document" r:id="rId17" imgW="7543732" imgH="5829300" progId="AcroExch.Document.7">
                  <p:embed/>
                </p:oleObj>
              </mc:Choice>
              <mc:Fallback>
                <p:oleObj name="Acrobat Document" r:id="rId17" imgW="7543732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48400" y="381000"/>
                        <a:ext cx="2473325" cy="1911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342894"/>
              </p:ext>
            </p:extLst>
          </p:nvPr>
        </p:nvGraphicFramePr>
        <p:xfrm>
          <a:off x="3352800" y="304800"/>
          <a:ext cx="2514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Acrobat Document" r:id="rId19" imgW="7543732" imgH="5829300" progId="AcroExch.Document.7">
                  <p:embed/>
                </p:oleObj>
              </mc:Choice>
              <mc:Fallback>
                <p:oleObj name="Acrobat Document" r:id="rId19" imgW="7543732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52800" y="304800"/>
                        <a:ext cx="25146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363</TotalTime>
  <Words>186</Words>
  <Application>Microsoft Office PowerPoint</Application>
  <PresentationFormat>On-screen Show (4:3)</PresentationFormat>
  <Paragraphs>58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Acrobat Document</vt:lpstr>
      <vt:lpstr>DESIGN-TEK, INC.</vt:lpstr>
      <vt:lpstr>SERVICES </vt:lpstr>
      <vt:lpstr>PRODUCTS (STANDARD &amp; CUSTOM)</vt:lpstr>
      <vt:lpstr>GEARHEADS (STANDARD &amp; CUSTOM)</vt:lpstr>
      <vt:lpstr>X-Y TABLE – MECHANICAL DRIVES</vt:lpstr>
      <vt:lpstr>ROTARY TABLES</vt:lpstr>
      <vt:lpstr>PowerPoint Presentation</vt:lpstr>
      <vt:lpstr>CUSTOM ACCESSORIES</vt:lpstr>
      <vt:lpstr>PowerPoint Presentation</vt:lpstr>
      <vt:lpstr>INDUSTRIES SERVED</vt:lpstr>
      <vt:lpstr>CONTACT US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DESIGN-TEK, INC.</dc:title>
  <dc:creator>RKF</dc:creator>
  <cp:lastModifiedBy>Wayne Rudy</cp:lastModifiedBy>
  <cp:revision>45</cp:revision>
  <cp:lastPrinted>2013-01-14T05:28:14Z</cp:lastPrinted>
  <dcterms:created xsi:type="dcterms:W3CDTF">2012-12-19T17:45:47Z</dcterms:created>
  <dcterms:modified xsi:type="dcterms:W3CDTF">2018-10-08T19:26:27Z</dcterms:modified>
</cp:coreProperties>
</file>